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42C0EB-17B7-45EF-B25D-1FB21AB1C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923A3CA-34C5-41BD-995A-A22D5DBFC7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FE2A70-BFF2-486D-95C8-5C83E20CB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F94E16E-962A-428F-8FDB-F49829CBC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24CF60-D36C-4C82-8A8E-D20DF90B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457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44F1BB-5944-4FED-90C2-9876DB78E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94F8ECD-28F6-4F83-BF87-8745295121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4F44D6-1C7C-420D-9EA5-F2B75F344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92668B-0C76-4AFC-83DD-5E287873F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60DEA53-A960-4873-9C28-B5C3EEDBB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934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B8BBC7F-C708-465F-B232-26EC6496D1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5B6782E-EF10-47A6-B29C-EED020D0F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13CEBE-E407-49A6-B72A-FC32C5C4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3A5F56-A326-47D6-83BE-43312677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A9BB70-19EA-4815-BEF7-0E3792926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51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94FEB4-C290-4F7B-B34D-29679775C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64861F-7D6E-403B-885A-750F1EABD2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7B6887-15BC-486F-89B7-D93108968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EEA615E-C0B4-4269-9083-0E3388696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7D3D059-63A1-4EA1-B7D1-BD802B614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723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15A8C3-A20F-4182-8EAF-CF6497C74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3866FC-C97D-4B03-ABDC-4A48F146C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9FBDAD-3C6E-4E6E-871C-59B763283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E965853-33DF-4859-ADDD-E1673EB07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57849D-A061-4EF3-9CFB-FC8373E00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520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BC59426-8017-488D-A707-106ED9167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DCDE115-568F-4D6B-BAEE-250FC1F55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2209310-DB4A-45F5-BACA-EA1F3C31B9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C7BF9F1-76E9-47A3-AAF5-F6A418D98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7AFAAF4-1BC5-403A-8D85-5BC853F45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3021D05-D91F-4033-AEFD-E68510633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06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F4640-A313-4FDA-BD45-4E2A541A8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59C0863-422C-4B36-B600-A67849EAF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87FB674-F5E1-49F7-B73F-53B192400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418C7DE-D77D-4A29-99F0-BA2DB90C0A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EA30297-A6E5-4D6C-8504-06B4F75E9B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C554EAC-246C-4447-847C-5742BD28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4787C39-FC37-4D95-96E4-E07F6139D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7D3CCEF-5E04-4136-9315-8B4C7429F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1177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C095EE-A82B-482B-BA0E-EE1000D94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1AAEC31-9921-4364-AAE2-FA27D8FF0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C115564-9548-4BC4-AE11-424144BF2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A4B3887-FE56-4DBF-8A54-8DE72BFAF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92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057D5A8-7B9F-4F46-8DC0-303446553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8306FC3-245F-4161-875C-B50C91241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A08FD4A-C8FB-4DE4-9815-955825D02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043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0AA575-9EC0-4F4F-A287-4E5106CD8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7042EBA-6BBC-448F-9A7D-1DBC01065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3FB05D2-FC10-406E-9A4D-5BF76817E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D172628-95CF-4DB7-920A-7E9FD4ADC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B54C715-9120-4E33-BF5F-4B7DD7591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3C3151-C1E4-4528-A0EE-8D4E6B3A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06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0DF25C-7F9E-4288-8E16-2C35AE909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E018BA5-A306-4C46-9656-87872A86B1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F9F7567-2F49-4189-B2BA-C3969B00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B944F7-2FB1-426F-914B-68FF18D64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25D8E74-A325-4A4C-9D07-BF680D377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DDB258-94DA-4F44-95E2-BE0655440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1115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3AF4F62-13FF-4E15-8097-8B2C4319B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46A9BAD-245B-428F-AAF3-F9A40B135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13F645-F2ED-4403-A099-ABD133D154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7FE6A-8D43-458E-99F6-419249382571}" type="datetimeFigureOut">
              <a:rPr kumimoji="1" lang="ja-JP" altLang="en-US" smtClean="0"/>
              <a:t>2021/12/16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1BD5B4-DC02-46AF-BF85-801C04199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1DF105-2366-4D5A-B273-58ACEE3457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7D514-54D7-4161-BA49-B088C9234F9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043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62C7EC-C778-4858-BAC6-91A08B04E1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2C6BC8B-9164-4135-AE4D-05D09F5D28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画面録画 3">
            <a:hlinkClick r:id="" action="ppaction://media"/>
            <a:extLst>
              <a:ext uri="{FF2B5EF4-FFF2-40B4-BE49-F238E27FC236}">
                <a16:creationId xmlns:a16="http://schemas.microsoft.com/office/drawing/2014/main" id="{73443D3B-BA75-4A3C-AE0C-6AB1F0194E1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95275"/>
            <a:ext cx="121920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54"/>
    </mc:Choice>
    <mc:Fallback xmlns="">
      <p:transition spd="slow" advTm="53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ワイド画面</PresentationFormat>
  <Paragraphs>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pcvue</dc:creator>
  <cp:lastModifiedBy>pcvue</cp:lastModifiedBy>
  <cp:revision>2</cp:revision>
  <dcterms:created xsi:type="dcterms:W3CDTF">2021-12-16T04:17:32Z</dcterms:created>
  <dcterms:modified xsi:type="dcterms:W3CDTF">2021-12-16T04:19:22Z</dcterms:modified>
</cp:coreProperties>
</file>